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主要介绍了如何成为一个有趣的人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并给出了一些建议。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94972"/>
            <a:ext cx="11485848" cy="132591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21928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interesting person is very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to be an interesting person will help you live an easy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how can you become interesting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65069"/>
            <a:ext cx="11485848" cy="31947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a good listener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listening to more music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will be more colorful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to help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become friendly and confident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have to ask people for more support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Communication plays an important role in 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63013" y="1630625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546615"/>
            <a:ext cx="1148584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根据下文的几条建议可知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空处应是引出这些建议的句子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这里有一些方法可以帮助你。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interesting person lives a colorful life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take up new work or new hobbies, you will become open-minded, talented and creative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it is necessary to try learning new things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a good listener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listening to more music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will be more colorful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to help you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become friendly and confident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have to ask people for more support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Communication plays an important role in life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21002" y="1552248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5184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take up new work or new hobbies, you will become open-minded, talented and creative.”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空处应该是学习新事物所带来的好处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你的生活会更加丰富多彩。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 a habit of doing sports can help you become interesting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doing sports such as playing basketball, you will make more friends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you will be an interesting person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580" y="246545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a good listener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listening to more music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will be more colorful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to help you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become friendly and confident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have to ask people for more support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Communication plays an important role in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9384" y="1552248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52580" y="537321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“Developing a habit of doing sports can help you become interesting. When doing sports such as playing basketball, you will make more friends.”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空处应该是介绍做运动的好处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它可以帮助你变得友好和自信。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communicate with different people, it will bring you different advantages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people share different ideas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enlarge your knowledge and enrich your life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may open up a new world to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helpful to make you become an interesting person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72384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a good listener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listening to more music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will be more colorful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to help you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become friendly and confident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have to ask people for more support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Communication plays an important role in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1615" y="1160362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388380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communicate with different people, it will bring you different advantages.”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空处应是关于沟通的重要作用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沟通在生活中扮演着重要的角色。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likes talking, but only a few people enjoy listening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talking too much won’t make you attractive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listening carefully to others will help you become patient and wise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become an interesting person, please take action right now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71913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a good listener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listening to more music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will be more colorful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to help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become friendly and confident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have to ask people for more support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Communication plays an important role in life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66419" y="742351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107149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likes talking, but only a few people enjoy listening. In fact, talking too much won’t make you attractive. Instead, listening carefully to others will help you become patient and wise.”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空处应与学会倾听有关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学会做一个好的倾听者。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749</Words>
  <Application>Microsoft Office PowerPoint</Application>
  <PresentationFormat>自定义</PresentationFormat>
  <Paragraphs>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2025-09-17T13:05:07Z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